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4"/>
  </p:notesMasterIdLst>
  <p:handoutMasterIdLst>
    <p:handoutMasterId r:id="rId5"/>
  </p:handoutMasterIdLst>
  <p:sldIdLst>
    <p:sldId id="274" r:id="rId2"/>
    <p:sldId id="273" r:id="rId3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>
        <p:scale>
          <a:sx n="23" d="100"/>
          <a:sy n="23" d="100"/>
        </p:scale>
        <p:origin x="-3348" y="-72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="" xmlns:a16="http://schemas.microsoft.com/office/drawing/2014/main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2026-06-08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="" xmlns:a16="http://schemas.microsoft.com/office/drawing/2014/main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="" xmlns:a16="http://schemas.microsoft.com/office/drawing/2014/main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="" xmlns:a16="http://schemas.microsoft.com/office/drawing/2014/main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="" xmlns:a16="http://schemas.microsoft.com/office/drawing/2014/main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799" y="6901444"/>
            <a:ext cx="1" cy="28072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="" xmlns:a16="http://schemas.microsoft.com/office/drawing/2014/main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="" xmlns:a16="http://schemas.microsoft.com/office/drawing/2014/main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="" xmlns:a16="http://schemas.microsoft.com/office/drawing/2014/main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="" xmlns:a16="http://schemas.microsoft.com/office/drawing/2014/main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="" xmlns:a16="http://schemas.microsoft.com/office/drawing/2014/main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pic>
        <p:nvPicPr>
          <p:cNvPr id="19" name="Picture 5">
            <a:extLst>
              <a:ext uri="{FF2B5EF4-FFF2-40B4-BE49-F238E27FC236}">
                <a16:creationId xmlns="" xmlns:a16="http://schemas.microsoft.com/office/drawing/2014/main" id="{AA8E8610-F4C7-43FB-9986-803135A02E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496" y="1613302"/>
            <a:ext cx="2361247" cy="183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5">
            <a:extLst>
              <a:ext uri="{FF2B5EF4-FFF2-40B4-BE49-F238E27FC236}">
                <a16:creationId xmlns="" xmlns:a16="http://schemas.microsoft.com/office/drawing/2014/main" id="{010B7BBF-AAA4-4CF2-B36A-7954F2576D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459" y="42470"/>
            <a:ext cx="2361247" cy="82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6">
            <a:extLst>
              <a:ext uri="{FF2B5EF4-FFF2-40B4-BE49-F238E27FC236}">
                <a16:creationId xmlns="" xmlns:a16="http://schemas.microsoft.com/office/drawing/2014/main" id="{00142DC3-FE9E-4FDF-ADDB-2186ADE8E61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212"/>
          <a:stretch/>
        </p:blipFill>
        <p:spPr bwMode="auto">
          <a:xfrm>
            <a:off x="6184097" y="685608"/>
            <a:ext cx="3497839" cy="12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: Rounded Corners 17">
            <a:extLst>
              <a:ext uri="{FF2B5EF4-FFF2-40B4-BE49-F238E27FC236}">
                <a16:creationId xmlns="" xmlns:a16="http://schemas.microsoft.com/office/drawing/2014/main" id="{4400E793-69A1-4977-892D-666DDCA2892B}"/>
              </a:ext>
            </a:extLst>
          </p:cNvPr>
          <p:cNvSpPr/>
          <p:nvPr userDrawn="1"/>
        </p:nvSpPr>
        <p:spPr>
          <a:xfrm>
            <a:off x="640078" y="868838"/>
            <a:ext cx="5212615" cy="1068923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l"/>
            <a:r>
              <a:rPr lang="en-US" altLang="ko-KR" sz="5400" b="1" dirty="0">
                <a:solidFill>
                  <a:schemeClr val="bg1"/>
                </a:solidFill>
              </a:rPr>
              <a:t>ABST-</a:t>
            </a:r>
            <a:r>
              <a:rPr lang="en-US" altLang="ko-KR" sz="5400" b="1" dirty="0">
                <a:solidFill>
                  <a:srgbClr val="0E3488"/>
                </a:solidFill>
              </a:rPr>
              <a:t>000000</a:t>
            </a:r>
            <a:endParaRPr lang="ko-KR" altLang="en-US" sz="5400" b="1" dirty="0">
              <a:solidFill>
                <a:srgbClr val="0E3488"/>
              </a:solidFill>
            </a:endParaRPr>
          </a:p>
        </p:txBody>
      </p:sp>
      <p:pic>
        <p:nvPicPr>
          <p:cNvPr id="32" name="Picture 6" descr="YONSEI UNIVERSITY 1885 연세대학교">
            <a:extLst>
              <a:ext uri="{FF2B5EF4-FFF2-40B4-BE49-F238E27FC236}">
                <a16:creationId xmlns="" xmlns:a16="http://schemas.microsoft.com/office/drawing/2014/main" id="{8991AC47-2412-4A6C-85EE-319C45F6B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278" y="332968"/>
            <a:ext cx="2697481" cy="214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936" y="855222"/>
            <a:ext cx="7089322" cy="1123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(E-POSTER)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6278648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</a:t>
            </a:r>
            <a:r>
              <a:rPr lang="en-US" altLang="ko-KR" sz="6600" b="1" kern="100" baseline="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will be used for both on-site display.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(Rapid</a:t>
            </a:r>
            <a:r>
              <a:rPr lang="en-US" altLang="ko-KR" sz="9600" b="1" baseline="0" dirty="0">
                <a:solidFill>
                  <a:schemeClr val="tx1"/>
                </a:solidFill>
              </a:rPr>
              <a:t> 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9274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9tre96pixf4uukh9c0d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hlinkClick r:id="rId2"/>
              </a:rPr>
              <a:t>https://www.dropbox.com/request/9tre96pixf4uukh9c0d0</a:t>
            </a:r>
            <a:endParaRPr lang="en-US" altLang="ko-KR" sz="8800" b="1" dirty="0"/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="" xmlns:a16="http://schemas.microsoft.com/office/drawing/2014/main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="" xmlns:a16="http://schemas.microsoft.com/office/drawing/2014/main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="" xmlns:a16="http://schemas.microsoft.com/office/drawing/2014/main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="" xmlns:a16="http://schemas.microsoft.com/office/drawing/2014/main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6919412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grpSp>
        <p:nvGrpSpPr>
          <p:cNvPr id="38" name="그룹 37"/>
          <p:cNvGrpSpPr/>
          <p:nvPr/>
        </p:nvGrpSpPr>
        <p:grpSpPr>
          <a:xfrm>
            <a:off x="7997327" y="34915263"/>
            <a:ext cx="4239104" cy="1289718"/>
            <a:chOff x="-15785093" y="21046863"/>
            <a:chExt cx="4239104" cy="1289718"/>
          </a:xfrm>
        </p:grpSpPr>
        <p:sp>
          <p:nvSpPr>
            <p:cNvPr id="39" name="모서리가 둥근 직사각형 38"/>
            <p:cNvSpPr/>
            <p:nvPr/>
          </p:nvSpPr>
          <p:spPr>
            <a:xfrm>
              <a:off x="-15785093" y="21046863"/>
              <a:ext cx="4239104" cy="1289718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800" dirty="0">
                <a:latin typeface="Pretendard ExtraBold" pitchFamily="2" charset="-127"/>
                <a:ea typeface="Pretendard ExtraBold" pitchFamily="2" charset="-127"/>
                <a:cs typeface="Pretendard ExtraBold" pitchFamily="2" charset="-127"/>
              </a:endParaRPr>
            </a:p>
          </p:txBody>
        </p:sp>
        <p:pic>
          <p:nvPicPr>
            <p:cNvPr id="40" name="Picture 10" descr="C:\Users\InnoN\Downloads\free-icon-close-463612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452733" y="21199662"/>
              <a:ext cx="887868" cy="887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-14564865" y="21135764"/>
              <a:ext cx="27078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b="1" dirty="0">
                  <a:ea typeface="Pretendard ExtraBold" pitchFamily="2" charset="-127"/>
                  <a:cs typeface="Pretendard ExtraBold" pitchFamily="2" charset="-127"/>
                </a:rPr>
                <a:t>CLOSE</a:t>
              </a:r>
              <a:endParaRPr lang="ko-KR" altLang="en-US" sz="6000" b="1" dirty="0">
                <a:ea typeface="Pretendard ExtraBold" pitchFamily="2" charset="-127"/>
                <a:cs typeface="Pretendard ExtraBold" pitchFamily="2" charset="-127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079B24B-D688-4214-A813-6C93C681B5A0}"/>
              </a:ext>
            </a:extLst>
          </p:cNvPr>
          <p:cNvSpPr txBox="1"/>
          <p:nvPr/>
        </p:nvSpPr>
        <p:spPr>
          <a:xfrm>
            <a:off x="2466582" y="778007"/>
            <a:ext cx="328071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r>
              <a:rPr lang="en-US" sz="6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0000000</a:t>
            </a:r>
            <a:endParaRPr lang="en-US" sz="60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150</Words>
  <Application>Microsoft Office PowerPoint</Application>
  <PresentationFormat>사용자 지정</PresentationFormat>
  <Paragraphs>22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48</cp:revision>
  <dcterms:created xsi:type="dcterms:W3CDTF">2021-09-02T07:13:59Z</dcterms:created>
  <dcterms:modified xsi:type="dcterms:W3CDTF">2026-06-08T04:27:02Z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